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4" r:id="rId5"/>
    <p:sldId id="259" r:id="rId6"/>
    <p:sldId id="260" r:id="rId7"/>
    <p:sldId id="273" r:id="rId8"/>
    <p:sldId id="262" r:id="rId9"/>
    <p:sldId id="261" r:id="rId10"/>
    <p:sldId id="275" r:id="rId11"/>
    <p:sldId id="263" r:id="rId12"/>
    <p:sldId id="264" r:id="rId13"/>
    <p:sldId id="276" r:id="rId14"/>
    <p:sldId id="265" r:id="rId15"/>
    <p:sldId id="266" r:id="rId16"/>
    <p:sldId id="267" r:id="rId17"/>
    <p:sldId id="268" r:id="rId18"/>
    <p:sldId id="269" r:id="rId19"/>
    <p:sldId id="270"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652" autoAdjust="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58456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835617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105901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78972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97809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7192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25868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50314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4069143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860750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3B518F-110E-4F9E-96DB-EB0BB8E6C831}" type="datetimeFigureOut">
              <a:rPr lang="en-IN" smtClean="0"/>
              <a:t>Sat 16 Jun 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09354A-98D6-4ED0-8547-B282A7A9CC4F}" type="slidenum">
              <a:rPr lang="en-IN" smtClean="0"/>
              <a:t>‹#›</a:t>
            </a:fld>
            <a:endParaRPr lang="en-IN"/>
          </a:p>
        </p:txBody>
      </p:sp>
    </p:spTree>
    <p:extLst>
      <p:ext uri="{BB962C8B-B14F-4D97-AF65-F5344CB8AC3E}">
        <p14:creationId xmlns:p14="http://schemas.microsoft.com/office/powerpoint/2010/main" val="306124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3B518F-110E-4F9E-96DB-EB0BB8E6C831}" type="datetimeFigureOut">
              <a:rPr lang="en-IN" smtClean="0"/>
              <a:t>Sat 16 Jun 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9354A-98D6-4ED0-8547-B282A7A9CC4F}" type="slidenum">
              <a:rPr lang="en-IN" smtClean="0"/>
              <a:t>‹#›</a:t>
            </a:fld>
            <a:endParaRPr lang="en-IN"/>
          </a:p>
        </p:txBody>
      </p:sp>
    </p:spTree>
    <p:extLst>
      <p:ext uri="{BB962C8B-B14F-4D97-AF65-F5344CB8AC3E}">
        <p14:creationId xmlns:p14="http://schemas.microsoft.com/office/powerpoint/2010/main" val="288167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Naïve Bayes’ Classifier</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95420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6543" b="27901"/>
          <a:stretch/>
        </p:blipFill>
        <p:spPr>
          <a:xfrm>
            <a:off x="0" y="2506132"/>
            <a:ext cx="12192000" cy="2438401"/>
          </a:xfrm>
          <a:prstGeom prst="rect">
            <a:avLst/>
          </a:prstGeom>
        </p:spPr>
      </p:pic>
      <p:sp>
        <p:nvSpPr>
          <p:cNvPr id="5" name="Title 4"/>
          <p:cNvSpPr>
            <a:spLocks noGrp="1"/>
          </p:cNvSpPr>
          <p:nvPr>
            <p:ph type="title"/>
          </p:nvPr>
        </p:nvSpPr>
        <p:spPr/>
        <p:txBody>
          <a:bodyPr/>
          <a:lstStyle/>
          <a:p>
            <a:r>
              <a:rPr lang="en-IN" dirty="0" smtClean="0"/>
              <a:t>Step 2</a:t>
            </a:r>
            <a:endParaRPr lang="en-IN" dirty="0"/>
          </a:p>
        </p:txBody>
      </p:sp>
    </p:spTree>
    <p:extLst>
      <p:ext uri="{BB962C8B-B14F-4D97-AF65-F5344CB8AC3E}">
        <p14:creationId xmlns:p14="http://schemas.microsoft.com/office/powerpoint/2010/main" val="125961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666" b="10000"/>
          <a:stretch/>
        </p:blipFill>
        <p:spPr>
          <a:xfrm>
            <a:off x="0" y="1143000"/>
            <a:ext cx="12192000" cy="5029200"/>
          </a:xfrm>
        </p:spPr>
      </p:pic>
    </p:spTree>
    <p:extLst>
      <p:ext uri="{BB962C8B-B14F-4D97-AF65-F5344CB8AC3E}">
        <p14:creationId xmlns:p14="http://schemas.microsoft.com/office/powerpoint/2010/main" val="3432862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3</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4444" b="40247"/>
          <a:stretch/>
        </p:blipFill>
        <p:spPr>
          <a:xfrm>
            <a:off x="0" y="2362200"/>
            <a:ext cx="12192000" cy="1735667"/>
          </a:xfrm>
        </p:spPr>
      </p:pic>
    </p:spTree>
    <p:extLst>
      <p:ext uri="{BB962C8B-B14F-4D97-AF65-F5344CB8AC3E}">
        <p14:creationId xmlns:p14="http://schemas.microsoft.com/office/powerpoint/2010/main" val="363226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find the Estimation using a Naïve Bayes Classifier</a:t>
            </a:r>
            <a:endParaRPr lang="en-IN" dirty="0"/>
          </a:p>
        </p:txBody>
      </p:sp>
    </p:spTree>
    <p:extLst>
      <p:ext uri="{BB962C8B-B14F-4D97-AF65-F5344CB8AC3E}">
        <p14:creationId xmlns:p14="http://schemas.microsoft.com/office/powerpoint/2010/main" val="388900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272" b="17037"/>
          <a:stretch/>
        </p:blipFill>
        <p:spPr>
          <a:xfrm>
            <a:off x="0" y="1253067"/>
            <a:ext cx="12192000" cy="4436534"/>
          </a:xfrm>
        </p:spPr>
      </p:pic>
    </p:spTree>
    <p:extLst>
      <p:ext uri="{BB962C8B-B14F-4D97-AF65-F5344CB8AC3E}">
        <p14:creationId xmlns:p14="http://schemas.microsoft.com/office/powerpoint/2010/main" val="2442529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1358" b="16791"/>
          <a:stretch/>
        </p:blipFill>
        <p:spPr>
          <a:xfrm>
            <a:off x="0" y="1464732"/>
            <a:ext cx="12192000" cy="4241801"/>
          </a:xfrm>
        </p:spPr>
      </p:pic>
    </p:spTree>
    <p:extLst>
      <p:ext uri="{BB962C8B-B14F-4D97-AF65-F5344CB8AC3E}">
        <p14:creationId xmlns:p14="http://schemas.microsoft.com/office/powerpoint/2010/main" val="287354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0617" b="17654"/>
          <a:stretch/>
        </p:blipFill>
        <p:spPr>
          <a:xfrm>
            <a:off x="0" y="1413932"/>
            <a:ext cx="12192000" cy="4233335"/>
          </a:xfrm>
        </p:spPr>
      </p:pic>
    </p:spTree>
    <p:extLst>
      <p:ext uri="{BB962C8B-B14F-4D97-AF65-F5344CB8AC3E}">
        <p14:creationId xmlns:p14="http://schemas.microsoft.com/office/powerpoint/2010/main" val="1068220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56" b="9259"/>
          <a:stretch/>
        </p:blipFill>
        <p:spPr>
          <a:xfrm>
            <a:off x="0" y="1066800"/>
            <a:ext cx="12192000" cy="5156200"/>
          </a:xfrm>
        </p:spPr>
      </p:pic>
    </p:spTree>
    <p:extLst>
      <p:ext uri="{BB962C8B-B14F-4D97-AF65-F5344CB8AC3E}">
        <p14:creationId xmlns:p14="http://schemas.microsoft.com/office/powerpoint/2010/main" val="34761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024" b="9506"/>
          <a:stretch/>
        </p:blipFill>
        <p:spPr>
          <a:xfrm>
            <a:off x="0" y="1236132"/>
            <a:ext cx="12192000" cy="4969935"/>
          </a:xfrm>
        </p:spPr>
      </p:pic>
    </p:spTree>
    <p:extLst>
      <p:ext uri="{BB962C8B-B14F-4D97-AF65-F5344CB8AC3E}">
        <p14:creationId xmlns:p14="http://schemas.microsoft.com/office/powerpoint/2010/main" val="3409252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56" b="9383"/>
          <a:stretch/>
        </p:blipFill>
        <p:spPr>
          <a:xfrm>
            <a:off x="0" y="1066800"/>
            <a:ext cx="12192000" cy="5147733"/>
          </a:xfrm>
        </p:spPr>
      </p:pic>
    </p:spTree>
    <p:extLst>
      <p:ext uri="{BB962C8B-B14F-4D97-AF65-F5344CB8AC3E}">
        <p14:creationId xmlns:p14="http://schemas.microsoft.com/office/powerpoint/2010/main" val="314971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 Theorem</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993" t="38115" r="23035" b="30838"/>
          <a:stretch/>
        </p:blipFill>
        <p:spPr>
          <a:xfrm>
            <a:off x="2964982" y="4133458"/>
            <a:ext cx="6117579" cy="2055676"/>
          </a:xfrm>
        </p:spPr>
      </p:pic>
      <p:sp>
        <p:nvSpPr>
          <p:cNvPr id="5" name="TextBox 4"/>
          <p:cNvSpPr txBox="1"/>
          <p:nvPr/>
        </p:nvSpPr>
        <p:spPr>
          <a:xfrm>
            <a:off x="838200" y="2097209"/>
            <a:ext cx="10651066" cy="1477328"/>
          </a:xfrm>
          <a:prstGeom prst="rect">
            <a:avLst/>
          </a:prstGeom>
          <a:noFill/>
        </p:spPr>
        <p:txBody>
          <a:bodyPr wrap="square" rtlCol="0">
            <a:spAutoFit/>
          </a:bodyPr>
          <a:lstStyle/>
          <a:p>
            <a:r>
              <a:rPr lang="en-US" dirty="0"/>
              <a:t>Bayes’ theorem is a way to figure out conditional probability. Conditional probability is the probability of an event happening, given that it has some relationship to one or more other events. For example, your probability of getting a parking space is connected to the time of day you park, where you park, and what conventions are going on at any time. Bayes’ theorem is slightly more nuanced. In a nutshell, it gives you the actual probability of an </a:t>
            </a:r>
            <a:r>
              <a:rPr lang="en-US" b="1" dirty="0"/>
              <a:t>event </a:t>
            </a:r>
            <a:r>
              <a:rPr lang="en-US" dirty="0"/>
              <a:t>given information about </a:t>
            </a:r>
            <a:r>
              <a:rPr lang="en-US" b="1" dirty="0"/>
              <a:t>tests</a:t>
            </a:r>
            <a:r>
              <a:rPr lang="en-US" dirty="0"/>
              <a:t>.</a:t>
            </a:r>
            <a:endParaRPr lang="en-IN" dirty="0"/>
          </a:p>
        </p:txBody>
      </p:sp>
    </p:spTree>
    <p:extLst>
      <p:ext uri="{BB962C8B-B14F-4D97-AF65-F5344CB8AC3E}">
        <p14:creationId xmlns:p14="http://schemas.microsoft.com/office/powerpoint/2010/main" val="1048190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3704" b="41111"/>
          <a:stretch/>
        </p:blipFill>
        <p:spPr>
          <a:xfrm>
            <a:off x="0" y="2311400"/>
            <a:ext cx="12192000" cy="1727200"/>
          </a:xfrm>
        </p:spPr>
      </p:pic>
    </p:spTree>
    <p:extLst>
      <p:ext uri="{BB962C8B-B14F-4D97-AF65-F5344CB8AC3E}">
        <p14:creationId xmlns:p14="http://schemas.microsoft.com/office/powerpoint/2010/main" val="110240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395" b="10988"/>
          <a:stretch/>
        </p:blipFill>
        <p:spPr>
          <a:xfrm>
            <a:off x="0" y="1261532"/>
            <a:ext cx="12192000" cy="4842935"/>
          </a:xfrm>
        </p:spPr>
      </p:pic>
    </p:spTree>
    <p:extLst>
      <p:ext uri="{BB962C8B-B14F-4D97-AF65-F5344CB8AC3E}">
        <p14:creationId xmlns:p14="http://schemas.microsoft.com/office/powerpoint/2010/main" val="86240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0460" y="531057"/>
            <a:ext cx="12103331" cy="5930146"/>
          </a:xfrm>
          <a:prstGeom prst="rect">
            <a:avLst/>
          </a:prstGeom>
        </p:spPr>
      </p:pic>
    </p:spTree>
    <p:extLst>
      <p:ext uri="{BB962C8B-B14F-4D97-AF65-F5344CB8AC3E}">
        <p14:creationId xmlns:p14="http://schemas.microsoft.com/office/powerpoint/2010/main" val="390911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Problem</a:t>
            </a:r>
            <a:endParaRPr lang="en-IN" dirty="0"/>
          </a:p>
        </p:txBody>
      </p:sp>
      <p:sp>
        <p:nvSpPr>
          <p:cNvPr id="3" name="Content Placeholder 2"/>
          <p:cNvSpPr>
            <a:spLocks noGrp="1"/>
          </p:cNvSpPr>
          <p:nvPr>
            <p:ph idx="1"/>
          </p:nvPr>
        </p:nvSpPr>
        <p:spPr/>
        <p:txBody>
          <a:bodyPr/>
          <a:lstStyle/>
          <a:p>
            <a:pPr marL="0" indent="0">
              <a:buNone/>
            </a:pPr>
            <a:r>
              <a:rPr lang="en-IN" dirty="0" smtClean="0"/>
              <a:t>Given a dataset of people and their mode of commute, we will try to figure out the mode of commute of another person.</a:t>
            </a:r>
          </a:p>
          <a:p>
            <a:pPr marL="0" indent="0">
              <a:buNone/>
            </a:pPr>
            <a:endParaRPr lang="en-IN" dirty="0"/>
          </a:p>
          <a:p>
            <a:pPr marL="0" indent="0">
              <a:buNone/>
            </a:pPr>
            <a:r>
              <a:rPr lang="en-IN" dirty="0" smtClean="0"/>
              <a:t>Every person in the dataset has attributes – Age and Salary.</a:t>
            </a:r>
          </a:p>
          <a:p>
            <a:pPr marL="0" indent="0">
              <a:buNone/>
            </a:pPr>
            <a:endParaRPr lang="en-IN" dirty="0"/>
          </a:p>
          <a:p>
            <a:pPr marL="0" indent="0">
              <a:buNone/>
            </a:pPr>
            <a:r>
              <a:rPr lang="en-IN" dirty="0" smtClean="0"/>
              <a:t>Our goal is to analyse these attributes and determine the mode of commute for someone outside this group of people.</a:t>
            </a:r>
            <a:endParaRPr lang="en-IN" dirty="0"/>
          </a:p>
        </p:txBody>
      </p:sp>
    </p:spTree>
    <p:extLst>
      <p:ext uri="{BB962C8B-B14F-4D97-AF65-F5344CB8AC3E}">
        <p14:creationId xmlns:p14="http://schemas.microsoft.com/office/powerpoint/2010/main" val="30135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4445" t="24321" r="22014" b="10247"/>
          <a:stretch/>
        </p:blipFill>
        <p:spPr>
          <a:xfrm>
            <a:off x="1761066" y="1667932"/>
            <a:ext cx="7747001" cy="4487335"/>
          </a:xfrm>
          <a:prstGeom prst="rect">
            <a:avLst/>
          </a:prstGeom>
        </p:spPr>
      </p:pic>
    </p:spTree>
    <p:extLst>
      <p:ext uri="{BB962C8B-B14F-4D97-AF65-F5344CB8AC3E}">
        <p14:creationId xmlns:p14="http://schemas.microsoft.com/office/powerpoint/2010/main" val="380904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278" t="23086" r="21041" b="10123"/>
          <a:stretch/>
        </p:blipFill>
        <p:spPr>
          <a:xfrm>
            <a:off x="1862667" y="1583266"/>
            <a:ext cx="7763934" cy="4580467"/>
          </a:xfrm>
        </p:spPr>
      </p:pic>
    </p:spTree>
    <p:extLst>
      <p:ext uri="{BB962C8B-B14F-4D97-AF65-F5344CB8AC3E}">
        <p14:creationId xmlns:p14="http://schemas.microsoft.com/office/powerpoint/2010/main" val="242251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to solving this example problem:</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93893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1</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8766" b="29506"/>
          <a:stretch/>
        </p:blipFill>
        <p:spPr>
          <a:xfrm>
            <a:off x="0" y="1972732"/>
            <a:ext cx="12192000" cy="2861735"/>
          </a:xfrm>
        </p:spPr>
      </p:pic>
    </p:spTree>
    <p:extLst>
      <p:ext uri="{BB962C8B-B14F-4D97-AF65-F5344CB8AC3E}">
        <p14:creationId xmlns:p14="http://schemas.microsoft.com/office/powerpoint/2010/main" val="274639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7407" b="10000"/>
          <a:stretch/>
        </p:blipFill>
        <p:spPr>
          <a:xfrm>
            <a:off x="0" y="1193800"/>
            <a:ext cx="12192000" cy="4978400"/>
          </a:xfrm>
        </p:spPr>
      </p:pic>
    </p:spTree>
    <p:extLst>
      <p:ext uri="{BB962C8B-B14F-4D97-AF65-F5344CB8AC3E}">
        <p14:creationId xmlns:p14="http://schemas.microsoft.com/office/powerpoint/2010/main" val="3213988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98</Words>
  <Application>Microsoft Office PowerPoint</Application>
  <PresentationFormat>Widescreen</PresentationFormat>
  <Paragraphs>14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Naïve Bayes’ Classifier</vt:lpstr>
      <vt:lpstr>Bayes’ Theorem</vt:lpstr>
      <vt:lpstr>PowerPoint Presentation</vt:lpstr>
      <vt:lpstr>Example Problem</vt:lpstr>
      <vt:lpstr>PowerPoint Presentation</vt:lpstr>
      <vt:lpstr>PowerPoint Presentation</vt:lpstr>
      <vt:lpstr>Steps to solving this example problem:</vt:lpstr>
      <vt:lpstr>Step 1</vt:lpstr>
      <vt:lpstr>PowerPoint Presentation</vt:lpstr>
      <vt:lpstr>Step 2</vt:lpstr>
      <vt:lpstr>PowerPoint Presentation</vt:lpstr>
      <vt:lpstr>Step 3</vt:lpstr>
      <vt:lpstr>Lets find the Estimation using a Naïve Bayes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Bayes’ Classifier</dc:title>
  <dc:creator>Tushar Anand</dc:creator>
  <cp:lastModifiedBy>Tushar Anand</cp:lastModifiedBy>
  <cp:revision>6</cp:revision>
  <dcterms:created xsi:type="dcterms:W3CDTF">2018-06-16T01:49:20Z</dcterms:created>
  <dcterms:modified xsi:type="dcterms:W3CDTF">2018-06-16T02:19:53Z</dcterms:modified>
</cp:coreProperties>
</file>